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0.2857142857142857</c:v>
                </c:pt>
                <c:pt idx="1">
                  <c:v>0.7142857142857143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6.8987294960061512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0.46180153899524701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0.15445248527593769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1.6124619485096119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0.12669948225895666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7.0006783335346068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2.1080245759811778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3.5393858781796794E-2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6.7967806584776964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6.5493681431005122</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0.1436422253457037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9.7310765177332392E-2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1.0159105290437704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9.7310765177332392E-2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0.28634839192002648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6.3414958084222279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0.11232027293665059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0.11756411738559525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1.227352641530608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0.11756411738559436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0.24727164971944759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6.0008916292502006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0.25591062200545345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0.10125694483178016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1.0571080826047465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0.10125694483177927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0.30378082132063788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7.0984587299797628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0.26871457390563336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8.2916351786284537E-2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0.86563490335400139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8.2916351786284537E-2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0.29741239382269224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0.11785266990732612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7.0917492575944658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0.31284560835291586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9.4612641387289642E-2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0.98774250095383564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9.4612641387289642E-2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0.15077712863717174</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7.8840593215022734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0.17987064089926896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0.10067184770850268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1.0509997519697194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0.10067184770850268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0.11249275243648693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4.8795541118541426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0.2565217391304348</c:v>
                </c:pt>
                <c:pt idx="1">
                  <c:v>0.22173913043478261</c:v>
                </c:pt>
                <c:pt idx="2">
                  <c:v>0.35217391304347828</c:v>
                </c:pt>
                <c:pt idx="3">
                  <c:v>0.16956521739130431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6.9271828023211581</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0.11989980402257139</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0.11293403013582903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1.1790151900795163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0.11293403013582903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0.37815809125018252</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6.3333234901968067</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0.13659364089532033</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0.15218182391814139</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1.5887565673313535</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0.15218182391814139</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9.8819997534249637E-2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6.906353123685248</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0.13682079981477901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0.3762164718811194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0.1048863395682389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1.0949984467397416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0.10488633956823712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0.25710446695534461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7.0367540882323274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7.204569514672432E-2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9.8818649254214463E-2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1.0316526240472363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9.8818649254214463E-2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0.35445229313480553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0.31258105983807649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6.0578816133529161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0.15442819394989016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0.1158019417929097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1.2089557793194254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0.1158019417929097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0.17481766490972461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8.3016016961384977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7.4039757650283811E-2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0.49189751547093508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0.13713734962875535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1.4316943984473198</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0.13713734962875535</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0.49189751547093508</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8.2687816862232921E-2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4.7915174334827073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6.0810810376403346E-2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0.15481190739364781</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1.6162142642280903</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0.15481190739364603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5.3573073646129288E-2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5.2196584404871702</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0.27825123818900188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0.10907933253815738</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1.1387726961620288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0.10907933253815827</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0.28135614817355936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6.7173541142566471</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0.32173913043478258</c:v>
                </c:pt>
                <c:pt idx="1">
                  <c:v>0.67826086956521736</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0.14632277065671584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0.10958600687702535</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1.1440623040971287</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0.10958600687702535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0.13615466658401942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7.0355139618654636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0.15174906794594989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0.36198608699065726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0.10091901465462172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1.0535801396846294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0.10091901465461994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0.30357481619058113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8.5300382910707597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8.1292649160092267</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7.9663899219424295E-2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0.10325907272333978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1.0767994998491162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8.1292649160092267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4.9056841591993541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0.24717946354660603</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0.65887998922953717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0.18369081486385319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1.9177059451618539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0.18369081486385319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0.65887998922953628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0.19023736930607082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4.4197864906257722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0.60704607961942525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0.19673749000368979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2.0539113754595082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0.19673749000368979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0.22371053639494232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5.3915818277729359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7.2458929326054369</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2.9920210631106059E-2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0.68076119537003432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0.18979113154041904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1.9813923824324862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0.18979113154041904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0.68076119537003343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7.3427565170463005E-2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5.536213312089254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0.2517842976103184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0.32173800097092631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8.9698149188178533E-2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0.93643590233773022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8.9698149188178533E-2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0.16055198917678304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8.9555725531216197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0.86956521739130432</c:v>
                </c:pt>
                <c:pt idx="1">
                  <c:v>3.043478260869565E-2</c:v>
                </c:pt>
                <c:pt idx="2">
                  <c:v>4.3478260869565223E-2</c:v>
                </c:pt>
                <c:pt idx="3">
                  <c:v>2.6086956521739129E-2</c:v>
                </c:pt>
                <c:pt idx="4">
                  <c:v>8.6956521739130436E-3</c:v>
                </c:pt>
                <c:pt idx="5">
                  <c:v>2.1739130434782612E-2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3.6858361003662101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3.2353422442096935E-2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0.1277188323551659</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1.3333664195358059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0.12771883235516501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0.45811426634995911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4.8716404062905116E-2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2.1063460738432469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0.352216827996227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0.11919123736614901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1.244339542386349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0.11919123736614923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0.32620867837854295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2.0299029858274871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0.2657172196726707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0.16410298268411605</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1.7132117669866584</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0.16410298268411605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8.5984819932507506E-2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3.6604470509136142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0.25269271641988178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0.13249201389337006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1.3831977549781058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0.13249201389336918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0.42256531067160985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4.8318373316904504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9.3913563591623728E-2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0.37593607055605993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0.10480816577524177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1.0941823234746764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0.10480816577524088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0.29951496342340977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5.8006470595562512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4.2618157250664321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0.20902964129814983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0.1721296897005069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1.7970094450404712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0.17212968970050646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0.28654629250961072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4.4077825088722786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9.1340505534824867E-2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0.43215874833539791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0.12048262798980991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1.2578214765720901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0.12048262798980947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0.43215874833539836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1.9278633417184388E-2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4.1158489412605856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8.0884635176126842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0.35398230088495569</c:v>
                </c:pt>
                <c:pt idx="1">
                  <c:v>8.8495575221238937E-3</c:v>
                </c:pt>
                <c:pt idx="2">
                  <c:v>0.48672566371681408</c:v>
                </c:pt>
                <c:pt idx="3">
                  <c:v>1.7699115044247791E-2</c:v>
                </c:pt>
                <c:pt idx="4">
                  <c:v>1.3274336283185841E-2</c:v>
                </c:pt>
                <c:pt idx="5">
                  <c:v>2.2123893805309731E-2</c:v>
                </c:pt>
                <c:pt idx="6">
                  <c:v>8.8495575221238937E-3</c:v>
                </c:pt>
                <c:pt idx="7">
                  <c:v>3.9823008849557522E-2</c:v>
                </c:pt>
                <c:pt idx="8">
                  <c:v>4.8672566371681422E-2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0.13125337072823751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8.5449696849585699E-2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0.89208266500522981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8.5449696849586587E-2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0.2812390548890864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8.1166838658578691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0.17308033140055823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9.1933140193948049E-2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0.95976889012115407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9.1933140193948049E-2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3.9213141952957997E-2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8.0602431693675012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7.0185828901731009</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0.18212767530857565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9.032388472967412E-2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0.94296849227105106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9.032388472967412E-2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0.27425506263087573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7.0185828901731009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0.20026575350310205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0.15781241675656377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1.6475391546318141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0.15781241675656421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0.56605684682665469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0.21056638638820235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1.788954181845825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5.8537674223700709</c:v>
                </c:pt>
                <c:pt idx="1">
                  <c:v>6.1383971629439547</c:v>
                </c:pt>
                <c:pt idx="2">
                  <c:v>6.7967806584776964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7.3190442610417081</c:v>
                </c:pt>
                <c:pt idx="1">
                  <c:v>7.6958045015617564</c:v>
                </c:pt>
                <c:pt idx="2">
                  <c:v>7.0006783335346068</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6.689651149302966</c:v>
                </c:pt>
                <c:pt idx="1">
                  <c:v>6.6290447696983632</c:v>
                </c:pt>
                <c:pt idx="2">
                  <c:v>7.0917492575944658</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6.8198746937912071</c:v>
                </c:pt>
                <c:pt idx="1">
                  <c:v>7.0984587299797628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27</c:v>
                </c:pt>
                <c:pt idx="4">
                  <c:v>3</c:v>
                </c:pt>
                <c:pt idx="5">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5.5101121592379316</c:v>
                </c:pt>
                <c:pt idx="1">
                  <c:v>5.8235829437474296</c:v>
                </c:pt>
                <c:pt idx="2">
                  <c:v>6.0008916292502006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5.9182478334809776</c:v>
                </c:pt>
                <c:pt idx="1">
                  <c:v>6.1793255499172233</c:v>
                </c:pt>
                <c:pt idx="2">
                  <c:v>6.3414958084222279</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3.974714265973641</c:v>
                </c:pt>
                <c:pt idx="1">
                  <c:v>4.1874228464110121</c:v>
                </c:pt>
                <c:pt idx="2">
                  <c:v>4.8795541118541426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6.2416811748740493</c:v>
                </c:pt>
                <c:pt idx="1">
                  <c:v>7.0367540882323274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5.1874096384185906</c:v>
                </c:pt>
                <c:pt idx="1">
                  <c:v>6.1162574398517719</c:v>
                </c:pt>
                <c:pt idx="2">
                  <c:v>6.906353123685248</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5.4404479494327322</c:v>
                </c:pt>
                <c:pt idx="1">
                  <c:v>5.6935113361745628</c:v>
                </c:pt>
                <c:pt idx="2">
                  <c:v>6.3333234901968067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8.3174153764113079</c:v>
                </c:pt>
                <c:pt idx="1">
                  <c:v>8.1292649160092267</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7.7767780687387846</c:v>
                </c:pt>
                <c:pt idx="1">
                  <c:v>8.2342627688710319</c:v>
                </c:pt>
                <c:pt idx="2">
                  <c:v>8.9555725531216197</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4.5593605386302656</c:v>
                </c:pt>
                <c:pt idx="1">
                  <c:v>4.63009504314378</c:v>
                </c:pt>
                <c:pt idx="2">
                  <c:v>4.8318373316904504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3.6158327790491289</c:v>
                </c:pt>
                <c:pt idx="1">
                  <c:v>4.592684862176224</c:v>
                </c:pt>
                <c:pt idx="2">
                  <c:v>3.6604470509136142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18</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2.3287305944603012</c:v>
                </c:pt>
                <c:pt idx="1">
                  <c:v>2.2346569307647108</c:v>
                </c:pt>
                <c:pt idx="2">
                  <c:v>2.0299029858274871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5.1549805467332197</c:v>
                </c:pt>
                <c:pt idx="1">
                  <c:v>6.1839601075098569</c:v>
                </c:pt>
                <c:pt idx="2">
                  <c:v>5.8006470595562512</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3.4922565918388848</c:v>
                </c:pt>
                <c:pt idx="1">
                  <c:v>4.126621126155622</c:v>
                </c:pt>
                <c:pt idx="2">
                  <c:v>4.1158489412605856</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7.5624042510629206</c:v>
                </c:pt>
                <c:pt idx="1">
                  <c:v>7.7384086457163113</c:v>
                </c:pt>
                <c:pt idx="2">
                  <c:v>8.0602431693675012</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7.3856428436926711</c:v>
                </c:pt>
                <c:pt idx="1">
                  <c:v>7.7451219589232378</c:v>
                </c:pt>
                <c:pt idx="2">
                  <c:v>8.1166838658578691</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6.5982250624033592</c:v>
                </c:pt>
                <c:pt idx="1">
                  <c:v>6.4251449840977584</c:v>
                </c:pt>
                <c:pt idx="2">
                  <c:v>7.0185828901731009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2.3506777634490521</c:v>
                </c:pt>
                <c:pt idx="1">
                  <c:v>2.2069693683673681</c:v>
                </c:pt>
                <c:pt idx="2">
                  <c:v>1.788954181845825</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1.788954181845825</c:v>
                </c:pt>
                <c:pt idx="1">
                  <c:v>4.7915174334827073</c:v>
                </c:pt>
                <c:pt idx="2">
                  <c:v>7.0355139618654636</c:v>
                </c:pt>
                <c:pt idx="3">
                  <c:v>5.2196584404871702</c:v>
                </c:pt>
                <c:pt idx="4">
                  <c:v>6.7173541142566471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5.6369452177380399</c:v>
                </c:pt>
                <c:pt idx="2">
                  <c:v>7.8065961133919402</c:v>
                </c:pt>
                <c:pt idx="3">
                  <c:v>5.9643801261355671</c:v>
                </c:pt>
                <c:pt idx="4">
                  <c:v>7.3726855992361298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6.906353123685248</c:v>
                </c:pt>
                <c:pt idx="1">
                  <c:v>8.9555725531216197</c:v>
                </c:pt>
                <c:pt idx="2">
                  <c:v>6.7967806584776964</c:v>
                </c:pt>
                <c:pt idx="3">
                  <c:v>8.3016016961384977</c:v>
                </c:pt>
                <c:pt idx="4">
                  <c:v>4.8795541118541426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5.9629192712743926</c:v>
                </c:pt>
                <c:pt idx="1">
                  <c:v>8.3929415669373775</c:v>
                </c:pt>
                <c:pt idx="2">
                  <c:v>6.3369644484468708</c:v>
                </c:pt>
                <c:pt idx="3">
                  <c:v>8.0753630589356398</c:v>
                </c:pt>
                <c:pt idx="4">
                  <c:v>4.6670524639288784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525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R1L | Essex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236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R1L | Essex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236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R1L | Essex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Essex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69880990"/>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120289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95143276"/>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475329980"/>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Essex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side effects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benefits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42390591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9732828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381057131"/>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391946578"/>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48917573"/>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3366824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0208767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644083875"/>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84812766"/>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09464214"/>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2557168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764634672"/>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071337494"/>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56685493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62379916"/>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5987007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71379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91630850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401807389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1939855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4128741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82179288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4247317201"/>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62181052"/>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6561417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310830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67063113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79291419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719468256"/>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42270089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30463510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5890830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87460138"/>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0700895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572753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12227947"/>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28298525"/>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5041763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534993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621499570"/>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446416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23958251"/>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7698277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77557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263355946"/>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596151680"/>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35983656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2171418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99095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109868759"/>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59212182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38952436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488468823"/>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8060485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765568370"/>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630172968"/>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452753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193024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967311070"/>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5909814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49646817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3731873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510835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20156182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70997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29178130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419867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934092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9926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54315104"/>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152501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68980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1.8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69189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08216855"/>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52093056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71686210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72750415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6416597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9880619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410616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020223866"/>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14058507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52538746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27923072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0418049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61032930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0879138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6671002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6594316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95947941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409984193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06924516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6949361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8083637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8243768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65047327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41344005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28882014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97142448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83636398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57483209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83268568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15039512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408128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9002362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56494049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349413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59960479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5278292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0849240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2052480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75028482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398149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60585509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049042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3924302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7700822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0429635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6149793"/>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Q25.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121519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Q40.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72669475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30325983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0747481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05785284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6662043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267466396"/>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060573398"/>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8917</Words>
  <Application>Microsoft Office PowerPoint</Application>
  <PresentationFormat>Widescreen</PresentationFormat>
  <Paragraphs>1053</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Essex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